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5" r:id="rId4"/>
    <p:sldId id="261" r:id="rId5"/>
    <p:sldId id="264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9445"/>
    <a:srgbClr val="289245"/>
    <a:srgbClr val="3D9D57"/>
    <a:srgbClr val="FFFFFF"/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41" y="2453856"/>
            <a:ext cx="10914143" cy="1470025"/>
          </a:xfrm>
        </p:spPr>
        <p:txBody>
          <a:bodyPr/>
          <a:lstStyle>
            <a:lvl1pPr algn="l">
              <a:defRPr>
                <a:solidFill>
                  <a:srgbClr val="289245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42" y="4089673"/>
            <a:ext cx="10914141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>
              <a:solidFill>
                <a:srgbClr val="289245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UK  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nafems.org/nrc22-uk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9649611" y="6648128"/>
            <a:ext cx="25500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/>
              </a:rPr>
              <a:t>June 7th –8th | Milton Keynes, UK</a:t>
            </a: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095B64CF-2488-4E4D-B5AE-D133E8B4C0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94" y="-6174"/>
            <a:ext cx="2121407" cy="22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8" y="274637"/>
            <a:ext cx="106180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289245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738" y="1617403"/>
            <a:ext cx="1098452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C89C2C4-EA1F-4599-BEC1-6C614190090E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E18F28B-EF05-4768-9977-48FB50867E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744" y="0"/>
            <a:ext cx="3809524" cy="38095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24DEE2A-A2E3-4598-B6F3-D26343B904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UK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5331065-4B9B-4E42-ABF7-5086E22856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nafems.org/nrc22-uk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EDF7124-AD3B-4982-888F-DCEB2866412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9612" y="6648128"/>
            <a:ext cx="25392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/>
              </a:rPr>
              <a:t>June 7th –8th | Milton Keynes, UK</a:t>
            </a: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892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BA52B65-A07B-4351-BD5F-2E6209FCD6D5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C12A764-B253-43F7-813B-316B66FBB9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76" y="0"/>
            <a:ext cx="3809524" cy="38095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A7923E5-B99B-446E-846E-F0CFF66A82E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UK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BC16E87-08AB-4D1D-B42B-3F0FC03ABA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E08FB1-651A-450A-BDBB-489BDC8F64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77489" y="6648128"/>
            <a:ext cx="27006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/>
              </a:rPr>
              <a:t>June 7th –8th | Milton Keynes, UK</a:t>
            </a: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3D9D5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F08822C-D8D3-461D-A897-92F8D40F4B1A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99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72D0C45-0322-4376-9D21-AEA70BC7F3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76" y="9131"/>
            <a:ext cx="3809524" cy="380952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47B1C7F-9FDA-40F1-8DA5-EFF5F8A0748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UK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E05EC0E-2AD7-4A1E-A897-60DDB30F2B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nafems.org/nrc22-uk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6E08FB1-651A-450A-BDBB-489BDC8F64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99003" y="6648128"/>
            <a:ext cx="27006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/>
              </a:rPr>
              <a:t>June 7th –8th | Milton Keynes, UK</a:t>
            </a: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787" y="4540611"/>
            <a:ext cx="10363200" cy="816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71787" y="3046595"/>
            <a:ext cx="103632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28924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8C93C19-67B8-4FE2-966B-8904CFF1FC20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31AADFC-BE15-4BDF-A5AB-311B9082DE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UK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C11B0A6-B398-4A49-A83C-1DD8DC14DA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nafems.org/nrc22-uk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6E08FB1-651A-450A-BDBB-489BDC8F64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66732" y="6648128"/>
            <a:ext cx="27006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/>
              </a:rPr>
              <a:t>June 7th –8th | Milton Keynes, UK</a:t>
            </a: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76548"/>
            <a:ext cx="1219199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289245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4512365"/>
            <a:ext cx="12191995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8AE45BF-C516-47C6-8B67-7087920991EF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99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69FBD1AB-FD16-4FAE-BD8E-1A9EB6093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287" y="-134348"/>
            <a:ext cx="2996200" cy="31460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2222167-36D8-447F-89F6-95E55F3CDE8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UK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137B71F-44BC-48C5-ADB7-807BD92A36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nafems.org/nrc22-uk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CA55C79-D9E9-4D68-A282-0A0D5C2FB5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71904" y="6648128"/>
            <a:ext cx="2227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/>
              </a:rPr>
              <a:t>June 7th –8th | Milton Keynes, UK</a:t>
            </a:r>
          </a:p>
        </p:txBody>
      </p:sp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17/02/2022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289245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32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93288" y="6343651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Montserrat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Microsoft account</cp:lastModifiedBy>
  <cp:revision>79</cp:revision>
  <dcterms:created xsi:type="dcterms:W3CDTF">2015-03-13T14:40:09Z</dcterms:created>
  <dcterms:modified xsi:type="dcterms:W3CDTF">2022-02-17T16:48:37Z</dcterms:modified>
</cp:coreProperties>
</file>